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6" r:id="rId5"/>
    <p:sldId id="332" r:id="rId6"/>
    <p:sldId id="345" r:id="rId7"/>
    <p:sldId id="346" r:id="rId8"/>
    <p:sldId id="347" r:id="rId9"/>
    <p:sldId id="349" r:id="rId10"/>
    <p:sldId id="343" r:id="rId11"/>
    <p:sldId id="348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0" d="100"/>
          <a:sy n="110" d="100"/>
        </p:scale>
        <p:origin x="55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Bricka" userId="9c145ff5fd8e48cf" providerId="LiveId" clId="{44733EFF-C162-4199-93EC-F4B47495FC23}"/>
    <pc:docChg chg="undo custSel addSld modSld">
      <pc:chgData name="Stacey Bricka" userId="9c145ff5fd8e48cf" providerId="LiveId" clId="{44733EFF-C162-4199-93EC-F4B47495FC23}" dt="2019-05-30T20:25:58.085" v="386" actId="20577"/>
      <pc:docMkLst>
        <pc:docMk/>
      </pc:docMkLst>
      <pc:sldChg chg="addSp delSp modSp">
        <pc:chgData name="Stacey Bricka" userId="9c145ff5fd8e48cf" providerId="LiveId" clId="{44733EFF-C162-4199-93EC-F4B47495FC23}" dt="2019-05-30T20:18:08.035" v="86" actId="14100"/>
        <pc:sldMkLst>
          <pc:docMk/>
          <pc:sldMk cId="2789146950" sldId="332"/>
        </pc:sldMkLst>
        <pc:spChg chg="del mod">
          <ac:chgData name="Stacey Bricka" userId="9c145ff5fd8e48cf" providerId="LiveId" clId="{44733EFF-C162-4199-93EC-F4B47495FC23}" dt="2019-05-30T20:18:04.902" v="85" actId="12084"/>
          <ac:spMkLst>
            <pc:docMk/>
            <pc:sldMk cId="2789146950" sldId="332"/>
            <ac:spMk id="3" creationId="{00000000-0000-0000-0000-000000000000}"/>
          </ac:spMkLst>
        </pc:spChg>
        <pc:graphicFrameChg chg="add mod">
          <ac:chgData name="Stacey Bricka" userId="9c145ff5fd8e48cf" providerId="LiveId" clId="{44733EFF-C162-4199-93EC-F4B47495FC23}" dt="2019-05-30T20:18:08.035" v="86" actId="14100"/>
          <ac:graphicFrameMkLst>
            <pc:docMk/>
            <pc:sldMk cId="2789146950" sldId="332"/>
            <ac:graphicFrameMk id="5" creationId="{DD1D53F2-8895-45CD-A0B6-A153F5F23E8B}"/>
          </ac:graphicFrameMkLst>
        </pc:graphicFrameChg>
      </pc:sldChg>
      <pc:sldChg chg="addSp delSp modSp">
        <pc:chgData name="Stacey Bricka" userId="9c145ff5fd8e48cf" providerId="LiveId" clId="{44733EFF-C162-4199-93EC-F4B47495FC23}" dt="2019-05-30T20:16:18.050" v="45" actId="1076"/>
        <pc:sldMkLst>
          <pc:docMk/>
          <pc:sldMk cId="2524756898" sldId="345"/>
        </pc:sldMkLst>
        <pc:spChg chg="mod">
          <ac:chgData name="Stacey Bricka" userId="9c145ff5fd8e48cf" providerId="LiveId" clId="{44733EFF-C162-4199-93EC-F4B47495FC23}" dt="2019-05-30T20:16:09.280" v="43" actId="1076"/>
          <ac:spMkLst>
            <pc:docMk/>
            <pc:sldMk cId="2524756898" sldId="345"/>
            <ac:spMk id="2" creationId="{5AD98915-D096-4F14-B3A9-BBEBA10D0869}"/>
          </ac:spMkLst>
        </pc:spChg>
        <pc:spChg chg="del mod">
          <ac:chgData name="Stacey Bricka" userId="9c145ff5fd8e48cf" providerId="LiveId" clId="{44733EFF-C162-4199-93EC-F4B47495FC23}" dt="2019-05-30T20:15:52.902" v="39" actId="12084"/>
          <ac:spMkLst>
            <pc:docMk/>
            <pc:sldMk cId="2524756898" sldId="345"/>
            <ac:spMk id="5" creationId="{A8E4F4ED-4380-4941-836F-B89DFF63564C}"/>
          </ac:spMkLst>
        </pc:spChg>
        <pc:graphicFrameChg chg="add mod">
          <ac:chgData name="Stacey Bricka" userId="9c145ff5fd8e48cf" providerId="LiveId" clId="{44733EFF-C162-4199-93EC-F4B47495FC23}" dt="2019-05-30T20:16:18.050" v="45" actId="1076"/>
          <ac:graphicFrameMkLst>
            <pc:docMk/>
            <pc:sldMk cId="2524756898" sldId="345"/>
            <ac:graphicFrameMk id="3" creationId="{BE4AC42C-9DC1-43E3-B9B5-06F7CBE61BF9}"/>
          </ac:graphicFrameMkLst>
        </pc:graphicFrameChg>
      </pc:sldChg>
      <pc:sldChg chg="addSp delSp modSp mod setBg modClrScheme chgLayout">
        <pc:chgData name="Stacey Bricka" userId="9c145ff5fd8e48cf" providerId="LiveId" clId="{44733EFF-C162-4199-93EC-F4B47495FC23}" dt="2019-05-30T20:15:00.669" v="37" actId="14100"/>
        <pc:sldMkLst>
          <pc:docMk/>
          <pc:sldMk cId="2976123892" sldId="346"/>
        </pc:sldMkLst>
        <pc:spChg chg="mod">
          <ac:chgData name="Stacey Bricka" userId="9c145ff5fd8e48cf" providerId="LiveId" clId="{44733EFF-C162-4199-93EC-F4B47495FC23}" dt="2019-05-30T20:13:52.619" v="34" actId="26606"/>
          <ac:spMkLst>
            <pc:docMk/>
            <pc:sldMk cId="2976123892" sldId="346"/>
            <ac:spMk id="2" creationId="{5AD98915-D096-4F14-B3A9-BBEBA10D0869}"/>
          </ac:spMkLst>
        </pc:spChg>
        <pc:spChg chg="del mod">
          <ac:chgData name="Stacey Bricka" userId="9c145ff5fd8e48cf" providerId="LiveId" clId="{44733EFF-C162-4199-93EC-F4B47495FC23}" dt="2019-05-30T20:14:54.837" v="35" actId="12084"/>
          <ac:spMkLst>
            <pc:docMk/>
            <pc:sldMk cId="2976123892" sldId="346"/>
            <ac:spMk id="5" creationId="{A8E4F4ED-4380-4941-836F-B89DFF63564C}"/>
          </ac:spMkLst>
        </pc:spChg>
        <pc:spChg chg="add del mod">
          <ac:chgData name="Stacey Bricka" userId="9c145ff5fd8e48cf" providerId="LiveId" clId="{44733EFF-C162-4199-93EC-F4B47495FC23}" dt="2019-05-30T20:13:41.385" v="26" actId="26606"/>
          <ac:spMkLst>
            <pc:docMk/>
            <pc:sldMk cId="2976123892" sldId="346"/>
            <ac:spMk id="10" creationId="{C3C0154F-3E0F-43D4-93AC-9C7905190ED9}"/>
          </ac:spMkLst>
        </pc:spChg>
        <pc:spChg chg="add del mod">
          <ac:chgData name="Stacey Bricka" userId="9c145ff5fd8e48cf" providerId="LiveId" clId="{44733EFF-C162-4199-93EC-F4B47495FC23}" dt="2019-05-30T20:13:42.101" v="28" actId="26606"/>
          <ac:spMkLst>
            <pc:docMk/>
            <pc:sldMk cId="2976123892" sldId="346"/>
            <ac:spMk id="12" creationId="{FF4CEB44-40B2-4EBE-88F9-9490333ACC32}"/>
          </ac:spMkLst>
        </pc:spChg>
        <pc:spChg chg="add del mod">
          <ac:chgData name="Stacey Bricka" userId="9c145ff5fd8e48cf" providerId="LiveId" clId="{44733EFF-C162-4199-93EC-F4B47495FC23}" dt="2019-05-30T20:13:42.719" v="30" actId="26606"/>
          <ac:spMkLst>
            <pc:docMk/>
            <pc:sldMk cId="2976123892" sldId="346"/>
            <ac:spMk id="14" creationId="{96E325C1-03AE-445B-ACE1-35163D4F2354}"/>
          </ac:spMkLst>
        </pc:spChg>
        <pc:spChg chg="add del mod">
          <ac:chgData name="Stacey Bricka" userId="9c145ff5fd8e48cf" providerId="LiveId" clId="{44733EFF-C162-4199-93EC-F4B47495FC23}" dt="2019-05-30T20:13:42.719" v="30" actId="26606"/>
          <ac:spMkLst>
            <pc:docMk/>
            <pc:sldMk cId="2976123892" sldId="346"/>
            <ac:spMk id="15" creationId="{0375F7B6-F8F0-4FDB-9E6D-AC8ACC61CC3A}"/>
          </ac:spMkLst>
        </pc:spChg>
        <pc:spChg chg="add del mod">
          <ac:chgData name="Stacey Bricka" userId="9c145ff5fd8e48cf" providerId="LiveId" clId="{44733EFF-C162-4199-93EC-F4B47495FC23}" dt="2019-05-30T20:13:42.719" v="30" actId="26606"/>
          <ac:spMkLst>
            <pc:docMk/>
            <pc:sldMk cId="2976123892" sldId="346"/>
            <ac:spMk id="16" creationId="{7A25BD28-C424-4905-9100-60117C0B6DAB}"/>
          </ac:spMkLst>
        </pc:spChg>
        <pc:graphicFrameChg chg="add del mod">
          <ac:chgData name="Stacey Bricka" userId="9c145ff5fd8e48cf" providerId="LiveId" clId="{44733EFF-C162-4199-93EC-F4B47495FC23}" dt="2019-05-30T20:13:10.116" v="22" actId="478"/>
          <ac:graphicFrameMkLst>
            <pc:docMk/>
            <pc:sldMk cId="2976123892" sldId="346"/>
            <ac:graphicFrameMk id="3" creationId="{40006A96-7E84-4951-89A2-5D30C4D93CBA}"/>
          </ac:graphicFrameMkLst>
        </pc:graphicFrameChg>
        <pc:graphicFrameChg chg="add mod">
          <ac:chgData name="Stacey Bricka" userId="9c145ff5fd8e48cf" providerId="LiveId" clId="{44733EFF-C162-4199-93EC-F4B47495FC23}" dt="2019-05-30T20:15:00.669" v="37" actId="14100"/>
          <ac:graphicFrameMkLst>
            <pc:docMk/>
            <pc:sldMk cId="2976123892" sldId="346"/>
            <ac:graphicFrameMk id="4" creationId="{71FF2013-0D7E-442A-B846-BE1C8A4377D1}"/>
          </ac:graphicFrameMkLst>
        </pc:graphicFrameChg>
        <pc:graphicFrameChg chg="del">
          <ac:chgData name="Stacey Bricka" userId="9c145ff5fd8e48cf" providerId="LiveId" clId="{44733EFF-C162-4199-93EC-F4B47495FC23}" dt="2019-05-30T20:06:58.652" v="0" actId="478"/>
          <ac:graphicFrameMkLst>
            <pc:docMk/>
            <pc:sldMk cId="2976123892" sldId="346"/>
            <ac:graphicFrameMk id="9" creationId="{2C4E3BD0-9448-41A6-B631-B64F5DDFAD25}"/>
          </ac:graphicFrameMkLst>
        </pc:graphicFrameChg>
      </pc:sldChg>
      <pc:sldChg chg="modSp add">
        <pc:chgData name="Stacey Bricka" userId="9c145ff5fd8e48cf" providerId="LiveId" clId="{44733EFF-C162-4199-93EC-F4B47495FC23}" dt="2019-05-30T20:25:58.085" v="386" actId="20577"/>
        <pc:sldMkLst>
          <pc:docMk/>
          <pc:sldMk cId="3311475780" sldId="349"/>
        </pc:sldMkLst>
        <pc:spChg chg="mod">
          <ac:chgData name="Stacey Bricka" userId="9c145ff5fd8e48cf" providerId="LiveId" clId="{44733EFF-C162-4199-93EC-F4B47495FC23}" dt="2019-05-30T20:18:18.402" v="118" actId="20577"/>
          <ac:spMkLst>
            <pc:docMk/>
            <pc:sldMk cId="3311475780" sldId="349"/>
            <ac:spMk id="2" creationId="{00000000-0000-0000-0000-000000000000}"/>
          </ac:spMkLst>
        </pc:spChg>
        <pc:spChg chg="mod">
          <ac:chgData name="Stacey Bricka" userId="9c145ff5fd8e48cf" providerId="LiveId" clId="{44733EFF-C162-4199-93EC-F4B47495FC23}" dt="2019-05-30T20:25:58.085" v="386" actId="20577"/>
          <ac:spMkLst>
            <pc:docMk/>
            <pc:sldMk cId="3311475780" sldId="34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DBC51-B18C-41D7-8525-7E4E134FFD6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9440F9-B0CD-49EC-B2B6-1951930BD50B}">
      <dgm:prSet/>
      <dgm:spPr/>
      <dgm:t>
        <a:bodyPr/>
        <a:lstStyle/>
        <a:p>
          <a:r>
            <a:rPr lang="en-US" dirty="0"/>
            <a:t>Part 1:  Presentations and Panel Response</a:t>
          </a:r>
        </a:p>
      </dgm:t>
    </dgm:pt>
    <dgm:pt modelId="{9132BACF-1CCD-4AD4-923E-92915A0E163A}" type="parTrans" cxnId="{8AE21D45-0409-4448-B7FF-E6AE197F7693}">
      <dgm:prSet/>
      <dgm:spPr/>
      <dgm:t>
        <a:bodyPr/>
        <a:lstStyle/>
        <a:p>
          <a:endParaRPr lang="en-US"/>
        </a:p>
      </dgm:t>
    </dgm:pt>
    <dgm:pt modelId="{E653085D-6EBD-473F-BC33-6099CF25D4FB}" type="sibTrans" cxnId="{8AE21D45-0409-4448-B7FF-E6AE197F7693}">
      <dgm:prSet/>
      <dgm:spPr/>
      <dgm:t>
        <a:bodyPr/>
        <a:lstStyle/>
        <a:p>
          <a:endParaRPr lang="en-US"/>
        </a:p>
      </dgm:t>
    </dgm:pt>
    <dgm:pt modelId="{2DB65A93-16EB-47E1-81DB-99D7E5DE4D3A}">
      <dgm:prSet/>
      <dgm:spPr/>
      <dgm:t>
        <a:bodyPr/>
        <a:lstStyle/>
        <a:p>
          <a:r>
            <a:rPr lang="en-US"/>
            <a:t>Part 2:  Gap Analysis and Data Priorities</a:t>
          </a:r>
        </a:p>
      </dgm:t>
    </dgm:pt>
    <dgm:pt modelId="{72940404-848E-4782-866D-3A8D8DED08B8}" type="parTrans" cxnId="{4440CBBD-4A15-411F-B585-D51EFF4A97F1}">
      <dgm:prSet/>
      <dgm:spPr/>
      <dgm:t>
        <a:bodyPr/>
        <a:lstStyle/>
        <a:p>
          <a:endParaRPr lang="en-US"/>
        </a:p>
      </dgm:t>
    </dgm:pt>
    <dgm:pt modelId="{C8A029CE-4BAB-411E-8E87-1449E73849F1}" type="sibTrans" cxnId="{4440CBBD-4A15-411F-B585-D51EFF4A97F1}">
      <dgm:prSet/>
      <dgm:spPr/>
      <dgm:t>
        <a:bodyPr/>
        <a:lstStyle/>
        <a:p>
          <a:endParaRPr lang="en-US"/>
        </a:p>
      </dgm:t>
    </dgm:pt>
    <dgm:pt modelId="{6CBD290B-051E-402F-8101-732492B378CE}">
      <dgm:prSet/>
      <dgm:spPr/>
      <dgm:t>
        <a:bodyPr/>
        <a:lstStyle/>
        <a:p>
          <a:r>
            <a:rPr lang="en-US"/>
            <a:t>Part 3: Report Back and Next Steps</a:t>
          </a:r>
        </a:p>
      </dgm:t>
    </dgm:pt>
    <dgm:pt modelId="{E6A97612-11DD-46BE-A6C7-8C0B7B4502A4}" type="parTrans" cxnId="{25906B57-1EAC-44C2-A465-B48C589A4943}">
      <dgm:prSet/>
      <dgm:spPr/>
      <dgm:t>
        <a:bodyPr/>
        <a:lstStyle/>
        <a:p>
          <a:endParaRPr lang="en-US"/>
        </a:p>
      </dgm:t>
    </dgm:pt>
    <dgm:pt modelId="{4A8FA07E-EF3A-4A43-AE63-A9CD4AB66E6E}" type="sibTrans" cxnId="{25906B57-1EAC-44C2-A465-B48C589A4943}">
      <dgm:prSet/>
      <dgm:spPr/>
      <dgm:t>
        <a:bodyPr/>
        <a:lstStyle/>
        <a:p>
          <a:endParaRPr lang="en-US"/>
        </a:p>
      </dgm:t>
    </dgm:pt>
    <dgm:pt modelId="{040C1202-4245-45CF-A70C-D3A7DAB6743F}" type="pres">
      <dgm:prSet presAssocID="{9DBDBC51-B18C-41D7-8525-7E4E134FFD6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F914AA4-2B3D-4A66-BBF1-9B9CD31DA5FA}" type="pres">
      <dgm:prSet presAssocID="{D89440F9-B0CD-49EC-B2B6-1951930BD50B}" presName="circle1" presStyleLbl="node1" presStyleIdx="0" presStyleCnt="3"/>
      <dgm:spPr/>
    </dgm:pt>
    <dgm:pt modelId="{CDE975C9-0D1E-4A81-8EF4-11807125BD97}" type="pres">
      <dgm:prSet presAssocID="{D89440F9-B0CD-49EC-B2B6-1951930BD50B}" presName="space" presStyleCnt="0"/>
      <dgm:spPr/>
    </dgm:pt>
    <dgm:pt modelId="{C1C71D43-6A24-4556-BA5B-0D83C15CF967}" type="pres">
      <dgm:prSet presAssocID="{D89440F9-B0CD-49EC-B2B6-1951930BD50B}" presName="rect1" presStyleLbl="alignAcc1" presStyleIdx="0" presStyleCnt="3"/>
      <dgm:spPr/>
    </dgm:pt>
    <dgm:pt modelId="{24991BF6-ACBF-4E1C-A570-9F49A67030AB}" type="pres">
      <dgm:prSet presAssocID="{2DB65A93-16EB-47E1-81DB-99D7E5DE4D3A}" presName="vertSpace2" presStyleLbl="node1" presStyleIdx="0" presStyleCnt="3"/>
      <dgm:spPr/>
    </dgm:pt>
    <dgm:pt modelId="{3E698DEC-D379-4A7B-A1DD-D3C7A1E61181}" type="pres">
      <dgm:prSet presAssocID="{2DB65A93-16EB-47E1-81DB-99D7E5DE4D3A}" presName="circle2" presStyleLbl="node1" presStyleIdx="1" presStyleCnt="3"/>
      <dgm:spPr/>
    </dgm:pt>
    <dgm:pt modelId="{259C55D1-C2A7-44D3-AF4A-DB5F369EA1FF}" type="pres">
      <dgm:prSet presAssocID="{2DB65A93-16EB-47E1-81DB-99D7E5DE4D3A}" presName="rect2" presStyleLbl="alignAcc1" presStyleIdx="1" presStyleCnt="3"/>
      <dgm:spPr/>
    </dgm:pt>
    <dgm:pt modelId="{B1CF5E8F-6D2D-468F-816C-416ACA68F069}" type="pres">
      <dgm:prSet presAssocID="{6CBD290B-051E-402F-8101-732492B378CE}" presName="vertSpace3" presStyleLbl="node1" presStyleIdx="1" presStyleCnt="3"/>
      <dgm:spPr/>
    </dgm:pt>
    <dgm:pt modelId="{7F594972-07E2-4C04-8765-9D8E8E6D1C8D}" type="pres">
      <dgm:prSet presAssocID="{6CBD290B-051E-402F-8101-732492B378CE}" presName="circle3" presStyleLbl="node1" presStyleIdx="2" presStyleCnt="3"/>
      <dgm:spPr/>
    </dgm:pt>
    <dgm:pt modelId="{FB940F75-8BBA-4A19-AA30-1AABF859C156}" type="pres">
      <dgm:prSet presAssocID="{6CBD290B-051E-402F-8101-732492B378CE}" presName="rect3" presStyleLbl="alignAcc1" presStyleIdx="2" presStyleCnt="3"/>
      <dgm:spPr/>
    </dgm:pt>
    <dgm:pt modelId="{65905A1D-048E-46B2-99BA-7ADD9BE594A7}" type="pres">
      <dgm:prSet presAssocID="{D89440F9-B0CD-49EC-B2B6-1951930BD50B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52D25EA-42AE-45BE-BEAC-E43CDD9BD188}" type="pres">
      <dgm:prSet presAssocID="{2DB65A93-16EB-47E1-81DB-99D7E5DE4D3A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05A534FF-03A9-472A-9E4E-FCB905A05F99}" type="pres">
      <dgm:prSet presAssocID="{6CBD290B-051E-402F-8101-732492B378C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C761209-F716-4E97-A21D-BBDFE35E6C7D}" type="presOf" srcId="{2DB65A93-16EB-47E1-81DB-99D7E5DE4D3A}" destId="{259C55D1-C2A7-44D3-AF4A-DB5F369EA1FF}" srcOrd="0" destOrd="0" presId="urn:microsoft.com/office/officeart/2005/8/layout/target3"/>
    <dgm:cxn modelId="{8AE21D45-0409-4448-B7FF-E6AE197F7693}" srcId="{9DBDBC51-B18C-41D7-8525-7E4E134FFD63}" destId="{D89440F9-B0CD-49EC-B2B6-1951930BD50B}" srcOrd="0" destOrd="0" parTransId="{9132BACF-1CCD-4AD4-923E-92915A0E163A}" sibTransId="{E653085D-6EBD-473F-BC33-6099CF25D4FB}"/>
    <dgm:cxn modelId="{45E80674-A517-4272-B167-0B616D5FC440}" type="presOf" srcId="{6CBD290B-051E-402F-8101-732492B378CE}" destId="{FB940F75-8BBA-4A19-AA30-1AABF859C156}" srcOrd="0" destOrd="0" presId="urn:microsoft.com/office/officeart/2005/8/layout/target3"/>
    <dgm:cxn modelId="{25906B57-1EAC-44C2-A465-B48C589A4943}" srcId="{9DBDBC51-B18C-41D7-8525-7E4E134FFD63}" destId="{6CBD290B-051E-402F-8101-732492B378CE}" srcOrd="2" destOrd="0" parTransId="{E6A97612-11DD-46BE-A6C7-8C0B7B4502A4}" sibTransId="{4A8FA07E-EF3A-4A43-AE63-A9CD4AB66E6E}"/>
    <dgm:cxn modelId="{4440CBBD-4A15-411F-B585-D51EFF4A97F1}" srcId="{9DBDBC51-B18C-41D7-8525-7E4E134FFD63}" destId="{2DB65A93-16EB-47E1-81DB-99D7E5DE4D3A}" srcOrd="1" destOrd="0" parTransId="{72940404-848E-4782-866D-3A8D8DED08B8}" sibTransId="{C8A029CE-4BAB-411E-8E87-1449E73849F1}"/>
    <dgm:cxn modelId="{CD4FA1BF-24C5-4A91-A05E-E7914CB5C375}" type="presOf" srcId="{9DBDBC51-B18C-41D7-8525-7E4E134FFD63}" destId="{040C1202-4245-45CF-A70C-D3A7DAB6743F}" srcOrd="0" destOrd="0" presId="urn:microsoft.com/office/officeart/2005/8/layout/target3"/>
    <dgm:cxn modelId="{106067C5-8719-40F6-A1A5-318D3E859CC0}" type="presOf" srcId="{2DB65A93-16EB-47E1-81DB-99D7E5DE4D3A}" destId="{752D25EA-42AE-45BE-BEAC-E43CDD9BD188}" srcOrd="1" destOrd="0" presId="urn:microsoft.com/office/officeart/2005/8/layout/target3"/>
    <dgm:cxn modelId="{BFD36BD3-E04B-4500-B8E3-F110E1855053}" type="presOf" srcId="{D89440F9-B0CD-49EC-B2B6-1951930BD50B}" destId="{C1C71D43-6A24-4556-BA5B-0D83C15CF967}" srcOrd="0" destOrd="0" presId="urn:microsoft.com/office/officeart/2005/8/layout/target3"/>
    <dgm:cxn modelId="{E5F8A4D8-7763-47D0-A043-ACB6D7DE9B3D}" type="presOf" srcId="{6CBD290B-051E-402F-8101-732492B378CE}" destId="{05A534FF-03A9-472A-9E4E-FCB905A05F99}" srcOrd="1" destOrd="0" presId="urn:microsoft.com/office/officeart/2005/8/layout/target3"/>
    <dgm:cxn modelId="{87F4CBF5-3067-4F2A-92A7-4EB09BBA0B5A}" type="presOf" srcId="{D89440F9-B0CD-49EC-B2B6-1951930BD50B}" destId="{65905A1D-048E-46B2-99BA-7ADD9BE594A7}" srcOrd="1" destOrd="0" presId="urn:microsoft.com/office/officeart/2005/8/layout/target3"/>
    <dgm:cxn modelId="{D05A1524-97C4-41C3-A434-85F9291B6D08}" type="presParOf" srcId="{040C1202-4245-45CF-A70C-D3A7DAB6743F}" destId="{BF914AA4-2B3D-4A66-BBF1-9B9CD31DA5FA}" srcOrd="0" destOrd="0" presId="urn:microsoft.com/office/officeart/2005/8/layout/target3"/>
    <dgm:cxn modelId="{73D9483C-9B4B-48D8-9A7B-421BF12A18B9}" type="presParOf" srcId="{040C1202-4245-45CF-A70C-D3A7DAB6743F}" destId="{CDE975C9-0D1E-4A81-8EF4-11807125BD97}" srcOrd="1" destOrd="0" presId="urn:microsoft.com/office/officeart/2005/8/layout/target3"/>
    <dgm:cxn modelId="{8883EB94-5C0E-44F8-9763-521061360CB1}" type="presParOf" srcId="{040C1202-4245-45CF-A70C-D3A7DAB6743F}" destId="{C1C71D43-6A24-4556-BA5B-0D83C15CF967}" srcOrd="2" destOrd="0" presId="urn:microsoft.com/office/officeart/2005/8/layout/target3"/>
    <dgm:cxn modelId="{ED8CAA51-7F30-4493-A4FE-4E53640F4038}" type="presParOf" srcId="{040C1202-4245-45CF-A70C-D3A7DAB6743F}" destId="{24991BF6-ACBF-4E1C-A570-9F49A67030AB}" srcOrd="3" destOrd="0" presId="urn:microsoft.com/office/officeart/2005/8/layout/target3"/>
    <dgm:cxn modelId="{A99844CF-D4B4-48C6-98CF-4A003D7A3357}" type="presParOf" srcId="{040C1202-4245-45CF-A70C-D3A7DAB6743F}" destId="{3E698DEC-D379-4A7B-A1DD-D3C7A1E61181}" srcOrd="4" destOrd="0" presId="urn:microsoft.com/office/officeart/2005/8/layout/target3"/>
    <dgm:cxn modelId="{E3553BC3-C95F-4547-9D6B-1E8189D53C0B}" type="presParOf" srcId="{040C1202-4245-45CF-A70C-D3A7DAB6743F}" destId="{259C55D1-C2A7-44D3-AF4A-DB5F369EA1FF}" srcOrd="5" destOrd="0" presId="urn:microsoft.com/office/officeart/2005/8/layout/target3"/>
    <dgm:cxn modelId="{3AC3AC57-A523-4BAB-B2CE-038C974285A6}" type="presParOf" srcId="{040C1202-4245-45CF-A70C-D3A7DAB6743F}" destId="{B1CF5E8F-6D2D-468F-816C-416ACA68F069}" srcOrd="6" destOrd="0" presId="urn:microsoft.com/office/officeart/2005/8/layout/target3"/>
    <dgm:cxn modelId="{F90CA471-5BD9-432A-8ED1-D5369CAA850D}" type="presParOf" srcId="{040C1202-4245-45CF-A70C-D3A7DAB6743F}" destId="{7F594972-07E2-4C04-8765-9D8E8E6D1C8D}" srcOrd="7" destOrd="0" presId="urn:microsoft.com/office/officeart/2005/8/layout/target3"/>
    <dgm:cxn modelId="{FD0B784F-21F7-48A2-91D5-2A1AA4424DF0}" type="presParOf" srcId="{040C1202-4245-45CF-A70C-D3A7DAB6743F}" destId="{FB940F75-8BBA-4A19-AA30-1AABF859C156}" srcOrd="8" destOrd="0" presId="urn:microsoft.com/office/officeart/2005/8/layout/target3"/>
    <dgm:cxn modelId="{CFC1E34C-B320-4C04-83C7-1A5A04C56A84}" type="presParOf" srcId="{040C1202-4245-45CF-A70C-D3A7DAB6743F}" destId="{65905A1D-048E-46B2-99BA-7ADD9BE594A7}" srcOrd="9" destOrd="0" presId="urn:microsoft.com/office/officeart/2005/8/layout/target3"/>
    <dgm:cxn modelId="{9BCA48E1-6C73-414D-988A-65A7D3396B40}" type="presParOf" srcId="{040C1202-4245-45CF-A70C-D3A7DAB6743F}" destId="{752D25EA-42AE-45BE-BEAC-E43CDD9BD188}" srcOrd="10" destOrd="0" presId="urn:microsoft.com/office/officeart/2005/8/layout/target3"/>
    <dgm:cxn modelId="{A957623F-9A5A-4941-89BF-FB3D44E29907}" type="presParOf" srcId="{040C1202-4245-45CF-A70C-D3A7DAB6743F}" destId="{05A534FF-03A9-472A-9E4E-FCB905A05F9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2C7F2-AB59-462D-BC81-EE1C31C5F7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CC3276-9605-4B01-ADE7-41F63B4CDF78}">
      <dgm:prSet/>
      <dgm:spPr/>
      <dgm:t>
        <a:bodyPr/>
        <a:lstStyle/>
        <a:p>
          <a:r>
            <a:rPr lang="en-US" dirty="0"/>
            <a:t>Government/Public Sector</a:t>
          </a:r>
        </a:p>
      </dgm:t>
    </dgm:pt>
    <dgm:pt modelId="{2A0F324B-A4B6-4B9A-953A-572F9D71BC3F}" type="parTrans" cxnId="{C6B2C693-AF17-4702-9AF7-E13C10105A50}">
      <dgm:prSet/>
      <dgm:spPr/>
      <dgm:t>
        <a:bodyPr/>
        <a:lstStyle/>
        <a:p>
          <a:endParaRPr lang="en-US"/>
        </a:p>
      </dgm:t>
    </dgm:pt>
    <dgm:pt modelId="{98A8C2F2-5C33-4A40-B92E-7FD2A3194640}" type="sibTrans" cxnId="{C6B2C693-AF17-4702-9AF7-E13C10105A50}">
      <dgm:prSet/>
      <dgm:spPr/>
      <dgm:t>
        <a:bodyPr/>
        <a:lstStyle/>
        <a:p>
          <a:endParaRPr lang="en-US"/>
        </a:p>
      </dgm:t>
    </dgm:pt>
    <dgm:pt modelId="{75B305A7-2A49-4078-A38A-F8F950CA1141}">
      <dgm:prSet/>
      <dgm:spPr/>
      <dgm:t>
        <a:bodyPr/>
        <a:lstStyle/>
        <a:p>
          <a:r>
            <a:rPr lang="en-US"/>
            <a:t>Consultant/Private Sector</a:t>
          </a:r>
        </a:p>
      </dgm:t>
    </dgm:pt>
    <dgm:pt modelId="{D21A0392-3D74-468B-809B-662588B3CE42}" type="parTrans" cxnId="{D56C770A-0A84-48C8-86BF-8038A6D111DF}">
      <dgm:prSet/>
      <dgm:spPr/>
      <dgm:t>
        <a:bodyPr/>
        <a:lstStyle/>
        <a:p>
          <a:endParaRPr lang="en-US"/>
        </a:p>
      </dgm:t>
    </dgm:pt>
    <dgm:pt modelId="{D76D569D-ACD9-41C0-B37F-E5B449D93D5E}" type="sibTrans" cxnId="{D56C770A-0A84-48C8-86BF-8038A6D111DF}">
      <dgm:prSet/>
      <dgm:spPr/>
      <dgm:t>
        <a:bodyPr/>
        <a:lstStyle/>
        <a:p>
          <a:endParaRPr lang="en-US"/>
        </a:p>
      </dgm:t>
    </dgm:pt>
    <dgm:pt modelId="{6B0A899C-F5EF-488A-B02D-55823C0DF2AD}">
      <dgm:prSet/>
      <dgm:spPr/>
      <dgm:t>
        <a:bodyPr/>
        <a:lstStyle/>
        <a:p>
          <a:r>
            <a:rPr lang="en-US"/>
            <a:t>Academic</a:t>
          </a:r>
        </a:p>
      </dgm:t>
    </dgm:pt>
    <dgm:pt modelId="{A636E40A-5DA1-4B82-8B4B-4E54FC720CAA}" type="parTrans" cxnId="{5CF6D9B7-C4EB-4351-9535-71BCC690E5C9}">
      <dgm:prSet/>
      <dgm:spPr/>
      <dgm:t>
        <a:bodyPr/>
        <a:lstStyle/>
        <a:p>
          <a:endParaRPr lang="en-US"/>
        </a:p>
      </dgm:t>
    </dgm:pt>
    <dgm:pt modelId="{813C22B7-C63A-4A1C-8147-5A1886DE7F42}" type="sibTrans" cxnId="{5CF6D9B7-C4EB-4351-9535-71BCC690E5C9}">
      <dgm:prSet/>
      <dgm:spPr/>
      <dgm:t>
        <a:bodyPr/>
        <a:lstStyle/>
        <a:p>
          <a:endParaRPr lang="en-US"/>
        </a:p>
      </dgm:t>
    </dgm:pt>
    <dgm:pt modelId="{27397101-F2B2-48FB-9DDE-0934D0DE501A}">
      <dgm:prSet/>
      <dgm:spPr/>
      <dgm:t>
        <a:bodyPr/>
        <a:lstStyle/>
        <a:p>
          <a:r>
            <a:rPr lang="en-US"/>
            <a:t>Other</a:t>
          </a:r>
        </a:p>
      </dgm:t>
    </dgm:pt>
    <dgm:pt modelId="{8403D6D0-DFCF-4D1F-937F-83194A48E975}" type="parTrans" cxnId="{9496FE33-6E93-4939-B574-05D054FF6856}">
      <dgm:prSet/>
      <dgm:spPr/>
      <dgm:t>
        <a:bodyPr/>
        <a:lstStyle/>
        <a:p>
          <a:endParaRPr lang="en-US"/>
        </a:p>
      </dgm:t>
    </dgm:pt>
    <dgm:pt modelId="{987D58B7-38AD-4232-836E-9B531475CFA6}" type="sibTrans" cxnId="{9496FE33-6E93-4939-B574-05D054FF6856}">
      <dgm:prSet/>
      <dgm:spPr/>
      <dgm:t>
        <a:bodyPr/>
        <a:lstStyle/>
        <a:p>
          <a:endParaRPr lang="en-US"/>
        </a:p>
      </dgm:t>
    </dgm:pt>
    <dgm:pt modelId="{EF4FC020-37DE-4D34-B921-DFA7FA16F875}" type="pres">
      <dgm:prSet presAssocID="{CCA2C7F2-AB59-462D-BC81-EE1C31C5F764}" presName="Name0" presStyleCnt="0">
        <dgm:presLayoutVars>
          <dgm:dir/>
          <dgm:animLvl val="lvl"/>
          <dgm:resizeHandles val="exact"/>
        </dgm:presLayoutVars>
      </dgm:prSet>
      <dgm:spPr/>
    </dgm:pt>
    <dgm:pt modelId="{0286D52D-4248-4B5F-ABD2-D6C655269241}" type="pres">
      <dgm:prSet presAssocID="{A2CC3276-9605-4B01-ADE7-41F63B4CDF78}" presName="linNode" presStyleCnt="0"/>
      <dgm:spPr/>
    </dgm:pt>
    <dgm:pt modelId="{19AF5AA9-E0DF-403A-BECF-FB497649707A}" type="pres">
      <dgm:prSet presAssocID="{A2CC3276-9605-4B01-ADE7-41F63B4CDF7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A061136-971B-4191-BDD9-E18A685DCA81}" type="pres">
      <dgm:prSet presAssocID="{98A8C2F2-5C33-4A40-B92E-7FD2A3194640}" presName="sp" presStyleCnt="0"/>
      <dgm:spPr/>
    </dgm:pt>
    <dgm:pt modelId="{37A52CCA-4BD6-414A-AC3C-4E792416F73D}" type="pres">
      <dgm:prSet presAssocID="{75B305A7-2A49-4078-A38A-F8F950CA1141}" presName="linNode" presStyleCnt="0"/>
      <dgm:spPr/>
    </dgm:pt>
    <dgm:pt modelId="{D9C08EF1-9C94-4FC5-A99B-02C64435B431}" type="pres">
      <dgm:prSet presAssocID="{75B305A7-2A49-4078-A38A-F8F950CA11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8892A4-AED7-4F22-BE09-E3016F29E4EA}" type="pres">
      <dgm:prSet presAssocID="{D76D569D-ACD9-41C0-B37F-E5B449D93D5E}" presName="sp" presStyleCnt="0"/>
      <dgm:spPr/>
    </dgm:pt>
    <dgm:pt modelId="{7B830E58-F9DD-4353-AF7C-FB0B340652B1}" type="pres">
      <dgm:prSet presAssocID="{6B0A899C-F5EF-488A-B02D-55823C0DF2AD}" presName="linNode" presStyleCnt="0"/>
      <dgm:spPr/>
    </dgm:pt>
    <dgm:pt modelId="{3CA1E592-259D-4D60-8603-DF1F6EE3F20B}" type="pres">
      <dgm:prSet presAssocID="{6B0A899C-F5EF-488A-B02D-55823C0DF2A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AEE5FF3-7D35-4E6F-9B17-F3EF336C96D3}" type="pres">
      <dgm:prSet presAssocID="{813C22B7-C63A-4A1C-8147-5A1886DE7F42}" presName="sp" presStyleCnt="0"/>
      <dgm:spPr/>
    </dgm:pt>
    <dgm:pt modelId="{48C12126-A416-4BD0-8CA0-D97DCFE12010}" type="pres">
      <dgm:prSet presAssocID="{27397101-F2B2-48FB-9DDE-0934D0DE501A}" presName="linNode" presStyleCnt="0"/>
      <dgm:spPr/>
    </dgm:pt>
    <dgm:pt modelId="{AD30E6E3-B44C-4490-B2E0-CF03B59ECADC}" type="pres">
      <dgm:prSet presAssocID="{27397101-F2B2-48FB-9DDE-0934D0DE501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9CEE409-C1D1-4349-991B-6828F36939E7}" type="presOf" srcId="{6B0A899C-F5EF-488A-B02D-55823C0DF2AD}" destId="{3CA1E592-259D-4D60-8603-DF1F6EE3F20B}" srcOrd="0" destOrd="0" presId="urn:microsoft.com/office/officeart/2005/8/layout/vList5"/>
    <dgm:cxn modelId="{D56C770A-0A84-48C8-86BF-8038A6D111DF}" srcId="{CCA2C7F2-AB59-462D-BC81-EE1C31C5F764}" destId="{75B305A7-2A49-4078-A38A-F8F950CA1141}" srcOrd="1" destOrd="0" parTransId="{D21A0392-3D74-468B-809B-662588B3CE42}" sibTransId="{D76D569D-ACD9-41C0-B37F-E5B449D93D5E}"/>
    <dgm:cxn modelId="{9496FE33-6E93-4939-B574-05D054FF6856}" srcId="{CCA2C7F2-AB59-462D-BC81-EE1C31C5F764}" destId="{27397101-F2B2-48FB-9DDE-0934D0DE501A}" srcOrd="3" destOrd="0" parTransId="{8403D6D0-DFCF-4D1F-937F-83194A48E975}" sibTransId="{987D58B7-38AD-4232-836E-9B531475CFA6}"/>
    <dgm:cxn modelId="{02DE4284-8EB7-49EB-842F-E42C33C27DD1}" type="presOf" srcId="{75B305A7-2A49-4078-A38A-F8F950CA1141}" destId="{D9C08EF1-9C94-4FC5-A99B-02C64435B431}" srcOrd="0" destOrd="0" presId="urn:microsoft.com/office/officeart/2005/8/layout/vList5"/>
    <dgm:cxn modelId="{C6B2C693-AF17-4702-9AF7-E13C10105A50}" srcId="{CCA2C7F2-AB59-462D-BC81-EE1C31C5F764}" destId="{A2CC3276-9605-4B01-ADE7-41F63B4CDF78}" srcOrd="0" destOrd="0" parTransId="{2A0F324B-A4B6-4B9A-953A-572F9D71BC3F}" sibTransId="{98A8C2F2-5C33-4A40-B92E-7FD2A3194640}"/>
    <dgm:cxn modelId="{24D981B7-1801-40BF-AD31-EDDA2BEB06AF}" type="presOf" srcId="{27397101-F2B2-48FB-9DDE-0934D0DE501A}" destId="{AD30E6E3-B44C-4490-B2E0-CF03B59ECADC}" srcOrd="0" destOrd="0" presId="urn:microsoft.com/office/officeart/2005/8/layout/vList5"/>
    <dgm:cxn modelId="{5CF6D9B7-C4EB-4351-9535-71BCC690E5C9}" srcId="{CCA2C7F2-AB59-462D-BC81-EE1C31C5F764}" destId="{6B0A899C-F5EF-488A-B02D-55823C0DF2AD}" srcOrd="2" destOrd="0" parTransId="{A636E40A-5DA1-4B82-8B4B-4E54FC720CAA}" sibTransId="{813C22B7-C63A-4A1C-8147-5A1886DE7F42}"/>
    <dgm:cxn modelId="{5A4CC8D7-B759-438B-B12A-D25A26C392A1}" type="presOf" srcId="{CCA2C7F2-AB59-462D-BC81-EE1C31C5F764}" destId="{EF4FC020-37DE-4D34-B921-DFA7FA16F875}" srcOrd="0" destOrd="0" presId="urn:microsoft.com/office/officeart/2005/8/layout/vList5"/>
    <dgm:cxn modelId="{7A80C1FB-DE3B-4D47-88BF-36DFDBBDDB73}" type="presOf" srcId="{A2CC3276-9605-4B01-ADE7-41F63B4CDF78}" destId="{19AF5AA9-E0DF-403A-BECF-FB497649707A}" srcOrd="0" destOrd="0" presId="urn:microsoft.com/office/officeart/2005/8/layout/vList5"/>
    <dgm:cxn modelId="{187CB89A-1459-4456-9AB1-21B6209A0023}" type="presParOf" srcId="{EF4FC020-37DE-4D34-B921-DFA7FA16F875}" destId="{0286D52D-4248-4B5F-ABD2-D6C655269241}" srcOrd="0" destOrd="0" presId="urn:microsoft.com/office/officeart/2005/8/layout/vList5"/>
    <dgm:cxn modelId="{F1F0EC81-976A-4EF1-B672-312C9C65704D}" type="presParOf" srcId="{0286D52D-4248-4B5F-ABD2-D6C655269241}" destId="{19AF5AA9-E0DF-403A-BECF-FB497649707A}" srcOrd="0" destOrd="0" presId="urn:microsoft.com/office/officeart/2005/8/layout/vList5"/>
    <dgm:cxn modelId="{D3D9DA1D-8CBB-4622-B04F-FDB10BF0F7BB}" type="presParOf" srcId="{EF4FC020-37DE-4D34-B921-DFA7FA16F875}" destId="{0A061136-971B-4191-BDD9-E18A685DCA81}" srcOrd="1" destOrd="0" presId="urn:microsoft.com/office/officeart/2005/8/layout/vList5"/>
    <dgm:cxn modelId="{E2A0C7AA-284D-45A7-843C-D932F91DAD43}" type="presParOf" srcId="{EF4FC020-37DE-4D34-B921-DFA7FA16F875}" destId="{37A52CCA-4BD6-414A-AC3C-4E792416F73D}" srcOrd="2" destOrd="0" presId="urn:microsoft.com/office/officeart/2005/8/layout/vList5"/>
    <dgm:cxn modelId="{115D1209-CEEA-4184-9A42-7FE6D7FA6A26}" type="presParOf" srcId="{37A52CCA-4BD6-414A-AC3C-4E792416F73D}" destId="{D9C08EF1-9C94-4FC5-A99B-02C64435B431}" srcOrd="0" destOrd="0" presId="urn:microsoft.com/office/officeart/2005/8/layout/vList5"/>
    <dgm:cxn modelId="{C6CD466F-C298-46E1-A4B0-9D696DD138BF}" type="presParOf" srcId="{EF4FC020-37DE-4D34-B921-DFA7FA16F875}" destId="{DB8892A4-AED7-4F22-BE09-E3016F29E4EA}" srcOrd="3" destOrd="0" presId="urn:microsoft.com/office/officeart/2005/8/layout/vList5"/>
    <dgm:cxn modelId="{C5B62DA3-A4EA-41DB-BCCE-36C1EDC4A9D3}" type="presParOf" srcId="{EF4FC020-37DE-4D34-B921-DFA7FA16F875}" destId="{7B830E58-F9DD-4353-AF7C-FB0B340652B1}" srcOrd="4" destOrd="0" presId="urn:microsoft.com/office/officeart/2005/8/layout/vList5"/>
    <dgm:cxn modelId="{686BE3A2-6020-47EE-ACAE-4B34F1AF40D9}" type="presParOf" srcId="{7B830E58-F9DD-4353-AF7C-FB0B340652B1}" destId="{3CA1E592-259D-4D60-8603-DF1F6EE3F20B}" srcOrd="0" destOrd="0" presId="urn:microsoft.com/office/officeart/2005/8/layout/vList5"/>
    <dgm:cxn modelId="{FFA97280-478F-49D2-8093-41E6619BF7EB}" type="presParOf" srcId="{EF4FC020-37DE-4D34-B921-DFA7FA16F875}" destId="{4AEE5FF3-7D35-4E6F-9B17-F3EF336C96D3}" srcOrd="5" destOrd="0" presId="urn:microsoft.com/office/officeart/2005/8/layout/vList5"/>
    <dgm:cxn modelId="{4E325B1F-01DF-4610-9BDE-EF456C3E2815}" type="presParOf" srcId="{EF4FC020-37DE-4D34-B921-DFA7FA16F875}" destId="{48C12126-A416-4BD0-8CA0-D97DCFE12010}" srcOrd="6" destOrd="0" presId="urn:microsoft.com/office/officeart/2005/8/layout/vList5"/>
    <dgm:cxn modelId="{6EF93D33-70B1-45B7-ABEB-084F0D98CB55}" type="presParOf" srcId="{48C12126-A416-4BD0-8CA0-D97DCFE12010}" destId="{AD30E6E3-B44C-4490-B2E0-CF03B59ECA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DE719-0FAE-40E1-B426-C397E517A8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B75D27-4A06-4429-BD3D-E2A781C4EA84}">
      <dgm:prSet/>
      <dgm:spPr/>
      <dgm:t>
        <a:bodyPr/>
        <a:lstStyle/>
        <a:p>
          <a:r>
            <a:rPr lang="en-US"/>
            <a:t>A little</a:t>
          </a:r>
        </a:p>
      </dgm:t>
    </dgm:pt>
    <dgm:pt modelId="{6901EE9A-1446-4EB1-A524-122A9AD7B8DE}" type="parTrans" cxnId="{D6EEDDC5-3F35-4655-B827-8B26D5C40B67}">
      <dgm:prSet/>
      <dgm:spPr/>
      <dgm:t>
        <a:bodyPr/>
        <a:lstStyle/>
        <a:p>
          <a:endParaRPr lang="en-US"/>
        </a:p>
      </dgm:t>
    </dgm:pt>
    <dgm:pt modelId="{8475D79E-9DF4-44F9-A7A4-9922A7D80295}" type="sibTrans" cxnId="{D6EEDDC5-3F35-4655-B827-8B26D5C40B67}">
      <dgm:prSet/>
      <dgm:spPr/>
      <dgm:t>
        <a:bodyPr/>
        <a:lstStyle/>
        <a:p>
          <a:endParaRPr lang="en-US"/>
        </a:p>
      </dgm:t>
    </dgm:pt>
    <dgm:pt modelId="{534DD56F-7696-46F8-8275-7EF29F4C99D8}">
      <dgm:prSet/>
      <dgm:spPr/>
      <dgm:t>
        <a:bodyPr/>
        <a:lstStyle/>
        <a:p>
          <a:r>
            <a:rPr lang="en-US"/>
            <a:t>Some </a:t>
          </a:r>
        </a:p>
      </dgm:t>
    </dgm:pt>
    <dgm:pt modelId="{409E26B2-CF31-4504-87BD-B8F818DFE980}" type="parTrans" cxnId="{B0324F2B-5B45-4543-8F8E-5B8098B30741}">
      <dgm:prSet/>
      <dgm:spPr/>
      <dgm:t>
        <a:bodyPr/>
        <a:lstStyle/>
        <a:p>
          <a:endParaRPr lang="en-US"/>
        </a:p>
      </dgm:t>
    </dgm:pt>
    <dgm:pt modelId="{4CED3D2D-5232-45B6-8B0A-4CFDF67BE7A9}" type="sibTrans" cxnId="{B0324F2B-5B45-4543-8F8E-5B8098B30741}">
      <dgm:prSet/>
      <dgm:spPr/>
      <dgm:t>
        <a:bodyPr/>
        <a:lstStyle/>
        <a:p>
          <a:endParaRPr lang="en-US"/>
        </a:p>
      </dgm:t>
    </dgm:pt>
    <dgm:pt modelId="{67384F02-0353-43F1-A686-AD44A98ADCC9}">
      <dgm:prSet/>
      <dgm:spPr/>
      <dgm:t>
        <a:bodyPr/>
        <a:lstStyle/>
        <a:p>
          <a:r>
            <a:rPr lang="en-US"/>
            <a:t>A lot</a:t>
          </a:r>
        </a:p>
      </dgm:t>
    </dgm:pt>
    <dgm:pt modelId="{849B1C01-74BE-4108-A686-E61AE962103C}" type="parTrans" cxnId="{0F4AEFA8-6278-498B-B6A2-D5EB8E076D4F}">
      <dgm:prSet/>
      <dgm:spPr/>
      <dgm:t>
        <a:bodyPr/>
        <a:lstStyle/>
        <a:p>
          <a:endParaRPr lang="en-US"/>
        </a:p>
      </dgm:t>
    </dgm:pt>
    <dgm:pt modelId="{04BC67B4-D296-41D3-BED5-7D4CD2FBAF56}" type="sibTrans" cxnId="{0F4AEFA8-6278-498B-B6A2-D5EB8E076D4F}">
      <dgm:prSet/>
      <dgm:spPr/>
      <dgm:t>
        <a:bodyPr/>
        <a:lstStyle/>
        <a:p>
          <a:endParaRPr lang="en-US"/>
        </a:p>
      </dgm:t>
    </dgm:pt>
    <dgm:pt modelId="{E1FA3096-A2E9-4D02-8129-4729CBEB4AA1}" type="pres">
      <dgm:prSet presAssocID="{400DE719-0FAE-40E1-B426-C397E517A84C}" presName="CompostProcess" presStyleCnt="0">
        <dgm:presLayoutVars>
          <dgm:dir/>
          <dgm:resizeHandles val="exact"/>
        </dgm:presLayoutVars>
      </dgm:prSet>
      <dgm:spPr/>
    </dgm:pt>
    <dgm:pt modelId="{BF5B6570-9CD7-4095-B607-CB9057861F38}" type="pres">
      <dgm:prSet presAssocID="{400DE719-0FAE-40E1-B426-C397E517A84C}" presName="arrow" presStyleLbl="bgShp" presStyleIdx="0" presStyleCnt="1"/>
      <dgm:spPr/>
    </dgm:pt>
    <dgm:pt modelId="{2380145C-CA0A-4A7E-8214-7001D44312E6}" type="pres">
      <dgm:prSet presAssocID="{400DE719-0FAE-40E1-B426-C397E517A84C}" presName="linearProcess" presStyleCnt="0"/>
      <dgm:spPr/>
    </dgm:pt>
    <dgm:pt modelId="{48169530-BA44-40E4-B219-9A657E6A6DFD}" type="pres">
      <dgm:prSet presAssocID="{8DB75D27-4A06-4429-BD3D-E2A781C4EA84}" presName="textNode" presStyleLbl="node1" presStyleIdx="0" presStyleCnt="3">
        <dgm:presLayoutVars>
          <dgm:bulletEnabled val="1"/>
        </dgm:presLayoutVars>
      </dgm:prSet>
      <dgm:spPr/>
    </dgm:pt>
    <dgm:pt modelId="{8D3A55B5-5D5C-42D4-9FB6-23E65C07495C}" type="pres">
      <dgm:prSet presAssocID="{8475D79E-9DF4-44F9-A7A4-9922A7D80295}" presName="sibTrans" presStyleCnt="0"/>
      <dgm:spPr/>
    </dgm:pt>
    <dgm:pt modelId="{7EE1A875-F274-4EA7-AD5F-6D9F44BBF526}" type="pres">
      <dgm:prSet presAssocID="{534DD56F-7696-46F8-8275-7EF29F4C99D8}" presName="textNode" presStyleLbl="node1" presStyleIdx="1" presStyleCnt="3">
        <dgm:presLayoutVars>
          <dgm:bulletEnabled val="1"/>
        </dgm:presLayoutVars>
      </dgm:prSet>
      <dgm:spPr/>
    </dgm:pt>
    <dgm:pt modelId="{2C68F50B-337A-4237-9ED8-AFFDE45DCA99}" type="pres">
      <dgm:prSet presAssocID="{4CED3D2D-5232-45B6-8B0A-4CFDF67BE7A9}" presName="sibTrans" presStyleCnt="0"/>
      <dgm:spPr/>
    </dgm:pt>
    <dgm:pt modelId="{B5F26BA0-9948-4E89-80A9-8CD80E5CD6F1}" type="pres">
      <dgm:prSet presAssocID="{67384F02-0353-43F1-A686-AD44A98ADCC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0324F2B-5B45-4543-8F8E-5B8098B30741}" srcId="{400DE719-0FAE-40E1-B426-C397E517A84C}" destId="{534DD56F-7696-46F8-8275-7EF29F4C99D8}" srcOrd="1" destOrd="0" parTransId="{409E26B2-CF31-4504-87BD-B8F818DFE980}" sibTransId="{4CED3D2D-5232-45B6-8B0A-4CFDF67BE7A9}"/>
    <dgm:cxn modelId="{4FDAB86F-7BAA-47B3-A31E-B7CA7D3D64C7}" type="presOf" srcId="{400DE719-0FAE-40E1-B426-C397E517A84C}" destId="{E1FA3096-A2E9-4D02-8129-4729CBEB4AA1}" srcOrd="0" destOrd="0" presId="urn:microsoft.com/office/officeart/2005/8/layout/hProcess9"/>
    <dgm:cxn modelId="{E43E1556-1F16-4DD6-AA55-37AE6D3D97D0}" type="presOf" srcId="{534DD56F-7696-46F8-8275-7EF29F4C99D8}" destId="{7EE1A875-F274-4EA7-AD5F-6D9F44BBF526}" srcOrd="0" destOrd="0" presId="urn:microsoft.com/office/officeart/2005/8/layout/hProcess9"/>
    <dgm:cxn modelId="{0F4AEFA8-6278-498B-B6A2-D5EB8E076D4F}" srcId="{400DE719-0FAE-40E1-B426-C397E517A84C}" destId="{67384F02-0353-43F1-A686-AD44A98ADCC9}" srcOrd="2" destOrd="0" parTransId="{849B1C01-74BE-4108-A686-E61AE962103C}" sibTransId="{04BC67B4-D296-41D3-BED5-7D4CD2FBAF56}"/>
    <dgm:cxn modelId="{5FCF22AE-FF15-4BF0-BE62-160939DE2965}" type="presOf" srcId="{67384F02-0353-43F1-A686-AD44A98ADCC9}" destId="{B5F26BA0-9948-4E89-80A9-8CD80E5CD6F1}" srcOrd="0" destOrd="0" presId="urn:microsoft.com/office/officeart/2005/8/layout/hProcess9"/>
    <dgm:cxn modelId="{DE71BDC0-95A6-41F0-B230-6A24FBBF6294}" type="presOf" srcId="{8DB75D27-4A06-4429-BD3D-E2A781C4EA84}" destId="{48169530-BA44-40E4-B219-9A657E6A6DFD}" srcOrd="0" destOrd="0" presId="urn:microsoft.com/office/officeart/2005/8/layout/hProcess9"/>
    <dgm:cxn modelId="{D6EEDDC5-3F35-4655-B827-8B26D5C40B67}" srcId="{400DE719-0FAE-40E1-B426-C397E517A84C}" destId="{8DB75D27-4A06-4429-BD3D-E2A781C4EA84}" srcOrd="0" destOrd="0" parTransId="{6901EE9A-1446-4EB1-A524-122A9AD7B8DE}" sibTransId="{8475D79E-9DF4-44F9-A7A4-9922A7D80295}"/>
    <dgm:cxn modelId="{329CA73E-A3D1-4310-94F9-D992C8E95A7D}" type="presParOf" srcId="{E1FA3096-A2E9-4D02-8129-4729CBEB4AA1}" destId="{BF5B6570-9CD7-4095-B607-CB9057861F38}" srcOrd="0" destOrd="0" presId="urn:microsoft.com/office/officeart/2005/8/layout/hProcess9"/>
    <dgm:cxn modelId="{3EB4707A-2931-4207-9EB9-E698B19D3B89}" type="presParOf" srcId="{E1FA3096-A2E9-4D02-8129-4729CBEB4AA1}" destId="{2380145C-CA0A-4A7E-8214-7001D44312E6}" srcOrd="1" destOrd="0" presId="urn:microsoft.com/office/officeart/2005/8/layout/hProcess9"/>
    <dgm:cxn modelId="{56B79C34-464A-4ADD-9DD1-16DB153CE778}" type="presParOf" srcId="{2380145C-CA0A-4A7E-8214-7001D44312E6}" destId="{48169530-BA44-40E4-B219-9A657E6A6DFD}" srcOrd="0" destOrd="0" presId="urn:microsoft.com/office/officeart/2005/8/layout/hProcess9"/>
    <dgm:cxn modelId="{1AB7F5DC-F70D-4A5F-87E1-573F847DE74A}" type="presParOf" srcId="{2380145C-CA0A-4A7E-8214-7001D44312E6}" destId="{8D3A55B5-5D5C-42D4-9FB6-23E65C07495C}" srcOrd="1" destOrd="0" presId="urn:microsoft.com/office/officeart/2005/8/layout/hProcess9"/>
    <dgm:cxn modelId="{A82651A1-5D25-421A-AC42-CBBC8E482196}" type="presParOf" srcId="{2380145C-CA0A-4A7E-8214-7001D44312E6}" destId="{7EE1A875-F274-4EA7-AD5F-6D9F44BBF526}" srcOrd="2" destOrd="0" presId="urn:microsoft.com/office/officeart/2005/8/layout/hProcess9"/>
    <dgm:cxn modelId="{B8B4C85D-5FBA-4DF3-965C-6563716DEE6A}" type="presParOf" srcId="{2380145C-CA0A-4A7E-8214-7001D44312E6}" destId="{2C68F50B-337A-4237-9ED8-AFFDE45DCA99}" srcOrd="3" destOrd="0" presId="urn:microsoft.com/office/officeart/2005/8/layout/hProcess9"/>
    <dgm:cxn modelId="{BA516992-1187-46F4-86B2-E32DE890D529}" type="presParOf" srcId="{2380145C-CA0A-4A7E-8214-7001D44312E6}" destId="{B5F26BA0-9948-4E89-80A9-8CD80E5CD6F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14AA4-2B3D-4A66-BBF1-9B9CD31DA5FA}">
      <dsp:nvSpPr>
        <dsp:cNvPr id="0" name=""/>
        <dsp:cNvSpPr/>
      </dsp:nvSpPr>
      <dsp:spPr>
        <a:xfrm>
          <a:off x="0" y="0"/>
          <a:ext cx="4848228" cy="48482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1D43-6A24-4556-BA5B-0D83C15CF967}">
      <dsp:nvSpPr>
        <dsp:cNvPr id="0" name=""/>
        <dsp:cNvSpPr/>
      </dsp:nvSpPr>
      <dsp:spPr>
        <a:xfrm>
          <a:off x="2424114" y="0"/>
          <a:ext cx="7328117" cy="4848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Part 1:  Presentations and Panel Response</a:t>
          </a:r>
        </a:p>
      </dsp:txBody>
      <dsp:txXfrm>
        <a:off x="2424114" y="0"/>
        <a:ext cx="7328117" cy="1454471"/>
      </dsp:txXfrm>
    </dsp:sp>
    <dsp:sp modelId="{3E698DEC-D379-4A7B-A1DD-D3C7A1E61181}">
      <dsp:nvSpPr>
        <dsp:cNvPr id="0" name=""/>
        <dsp:cNvSpPr/>
      </dsp:nvSpPr>
      <dsp:spPr>
        <a:xfrm>
          <a:off x="848441" y="1454471"/>
          <a:ext cx="3151345" cy="31513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C55D1-C2A7-44D3-AF4A-DB5F369EA1FF}">
      <dsp:nvSpPr>
        <dsp:cNvPr id="0" name=""/>
        <dsp:cNvSpPr/>
      </dsp:nvSpPr>
      <dsp:spPr>
        <a:xfrm>
          <a:off x="2424114" y="1454471"/>
          <a:ext cx="7328117" cy="3151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Part 2:  Gap Analysis and Data Priorities</a:t>
          </a:r>
        </a:p>
      </dsp:txBody>
      <dsp:txXfrm>
        <a:off x="2424114" y="1454471"/>
        <a:ext cx="7328117" cy="1454466"/>
      </dsp:txXfrm>
    </dsp:sp>
    <dsp:sp modelId="{7F594972-07E2-4C04-8765-9D8E8E6D1C8D}">
      <dsp:nvSpPr>
        <dsp:cNvPr id="0" name=""/>
        <dsp:cNvSpPr/>
      </dsp:nvSpPr>
      <dsp:spPr>
        <a:xfrm>
          <a:off x="1696880" y="2908938"/>
          <a:ext cx="1454466" cy="14544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40F75-8BBA-4A19-AA30-1AABF859C156}">
      <dsp:nvSpPr>
        <dsp:cNvPr id="0" name=""/>
        <dsp:cNvSpPr/>
      </dsp:nvSpPr>
      <dsp:spPr>
        <a:xfrm>
          <a:off x="2424114" y="2908938"/>
          <a:ext cx="7328117" cy="1454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Part 3: Report Back and Next Steps</a:t>
          </a:r>
        </a:p>
      </dsp:txBody>
      <dsp:txXfrm>
        <a:off x="2424114" y="2908938"/>
        <a:ext cx="7328117" cy="1454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5AA9-E0DF-403A-BECF-FB497649707A}">
      <dsp:nvSpPr>
        <dsp:cNvPr id="0" name=""/>
        <dsp:cNvSpPr/>
      </dsp:nvSpPr>
      <dsp:spPr>
        <a:xfrm>
          <a:off x="2023872" y="1716"/>
          <a:ext cx="2276856" cy="825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Government/Public Sector</a:t>
          </a:r>
        </a:p>
      </dsp:txBody>
      <dsp:txXfrm>
        <a:off x="2064167" y="42011"/>
        <a:ext cx="2196266" cy="744847"/>
      </dsp:txXfrm>
    </dsp:sp>
    <dsp:sp modelId="{D9C08EF1-9C94-4FC5-A99B-02C64435B431}">
      <dsp:nvSpPr>
        <dsp:cNvPr id="0" name=""/>
        <dsp:cNvSpPr/>
      </dsp:nvSpPr>
      <dsp:spPr>
        <a:xfrm>
          <a:off x="2023872" y="868426"/>
          <a:ext cx="2276856" cy="825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Consultant/Private Sector</a:t>
          </a:r>
        </a:p>
      </dsp:txBody>
      <dsp:txXfrm>
        <a:off x="2064167" y="908721"/>
        <a:ext cx="2196266" cy="744847"/>
      </dsp:txXfrm>
    </dsp:sp>
    <dsp:sp modelId="{3CA1E592-259D-4D60-8603-DF1F6EE3F20B}">
      <dsp:nvSpPr>
        <dsp:cNvPr id="0" name=""/>
        <dsp:cNvSpPr/>
      </dsp:nvSpPr>
      <dsp:spPr>
        <a:xfrm>
          <a:off x="2023872" y="1735135"/>
          <a:ext cx="2276856" cy="825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Academic</a:t>
          </a:r>
        </a:p>
      </dsp:txBody>
      <dsp:txXfrm>
        <a:off x="2064167" y="1775430"/>
        <a:ext cx="2196266" cy="744847"/>
      </dsp:txXfrm>
    </dsp:sp>
    <dsp:sp modelId="{AD30E6E3-B44C-4490-B2E0-CF03B59ECADC}">
      <dsp:nvSpPr>
        <dsp:cNvPr id="0" name=""/>
        <dsp:cNvSpPr/>
      </dsp:nvSpPr>
      <dsp:spPr>
        <a:xfrm>
          <a:off x="2023872" y="2601845"/>
          <a:ext cx="2276856" cy="825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</a:t>
          </a:r>
        </a:p>
      </dsp:txBody>
      <dsp:txXfrm>
        <a:off x="2064167" y="2642140"/>
        <a:ext cx="2196266" cy="744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B6570-9CD7-4095-B607-CB9057861F38}">
      <dsp:nvSpPr>
        <dsp:cNvPr id="0" name=""/>
        <dsp:cNvSpPr/>
      </dsp:nvSpPr>
      <dsp:spPr>
        <a:xfrm>
          <a:off x="679187" y="0"/>
          <a:ext cx="7697464" cy="24930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69530-BA44-40E4-B219-9A657E6A6DFD}">
      <dsp:nvSpPr>
        <dsp:cNvPr id="0" name=""/>
        <dsp:cNvSpPr/>
      </dsp:nvSpPr>
      <dsp:spPr>
        <a:xfrm>
          <a:off x="28299" y="747910"/>
          <a:ext cx="2716752" cy="997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 little</a:t>
          </a:r>
        </a:p>
      </dsp:txBody>
      <dsp:txXfrm>
        <a:off x="76979" y="796590"/>
        <a:ext cx="2619392" cy="899853"/>
      </dsp:txXfrm>
    </dsp:sp>
    <dsp:sp modelId="{7EE1A875-F274-4EA7-AD5F-6D9F44BBF526}">
      <dsp:nvSpPr>
        <dsp:cNvPr id="0" name=""/>
        <dsp:cNvSpPr/>
      </dsp:nvSpPr>
      <dsp:spPr>
        <a:xfrm>
          <a:off x="3169543" y="747910"/>
          <a:ext cx="2716752" cy="997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Some </a:t>
          </a:r>
        </a:p>
      </dsp:txBody>
      <dsp:txXfrm>
        <a:off x="3218223" y="796590"/>
        <a:ext cx="2619392" cy="899853"/>
      </dsp:txXfrm>
    </dsp:sp>
    <dsp:sp modelId="{B5F26BA0-9948-4E89-80A9-8CD80E5CD6F1}">
      <dsp:nvSpPr>
        <dsp:cNvPr id="0" name=""/>
        <dsp:cNvSpPr/>
      </dsp:nvSpPr>
      <dsp:spPr>
        <a:xfrm>
          <a:off x="6310788" y="747910"/>
          <a:ext cx="2716752" cy="997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 lot</a:t>
          </a:r>
        </a:p>
      </dsp:txBody>
      <dsp:txXfrm>
        <a:off x="6359468" y="796590"/>
        <a:ext cx="2619392" cy="899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5/30/2019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5/30/2019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5/30/2019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5/30/2019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12" y="1219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/>
              <a:t>Developing and Implementing Sustainable Strategies and Solutions for Multimodal Travel Behavior Data </a:t>
            </a:r>
          </a:p>
          <a:p>
            <a:endParaRPr lang="en-US" sz="4100" dirty="0"/>
          </a:p>
          <a:p>
            <a:r>
              <a:rPr lang="en-US" sz="4100" dirty="0"/>
              <a:t>NextGen NHTS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TRB Planning Applications Conference Workshop</a:t>
            </a:r>
          </a:p>
          <a:p>
            <a:r>
              <a:rPr lang="en-US" sz="2400" dirty="0"/>
              <a:t>Sunday June 2, 2019</a:t>
            </a:r>
          </a:p>
        </p:txBody>
      </p:sp>
    </p:spTree>
    <p:extLst>
      <p:ext uri="{BB962C8B-B14F-4D97-AF65-F5344CB8AC3E}">
        <p14:creationId xmlns:p14="http://schemas.microsoft.com/office/powerpoint/2010/main" val="37191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773" y="257172"/>
            <a:ext cx="9144001" cy="1038228"/>
          </a:xfrm>
        </p:spPr>
        <p:txBody>
          <a:bodyPr/>
          <a:lstStyle/>
          <a:p>
            <a:r>
              <a:rPr lang="en-US" dirty="0"/>
              <a:t>Workshop Overview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1D53F2-8895-45CD-A0B6-A153F5F23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10577"/>
              </p:ext>
            </p:extLst>
          </p:nvPr>
        </p:nvGraphicFramePr>
        <p:xfrm>
          <a:off x="837981" y="1828800"/>
          <a:ext cx="9752231" cy="484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A4EF-1ECA-4ED6-B585-8A6F72AA24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8915-D096-4F14-B3A9-BBEBA10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17" y="228600"/>
            <a:ext cx="5806407" cy="1676400"/>
          </a:xfrm>
        </p:spPr>
        <p:txBody>
          <a:bodyPr/>
          <a:lstStyle/>
          <a:p>
            <a:r>
              <a:rPr lang="en-US" dirty="0"/>
              <a:t>What is your affiliation?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4AC42C-9DC1-43E3-B9B5-06F7CBE61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771374"/>
              </p:ext>
            </p:extLst>
          </p:nvPr>
        </p:nvGraphicFramePr>
        <p:xfrm>
          <a:off x="227012" y="2209800"/>
          <a:ext cx="6324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D692E28-185C-4C3D-999D-00B058E157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>
          <a:xfrm>
            <a:off x="7237412" y="1676400"/>
            <a:ext cx="4023359" cy="3352800"/>
          </a:xfrm>
        </p:spPr>
      </p:pic>
    </p:spTree>
    <p:extLst>
      <p:ext uri="{BB962C8B-B14F-4D97-AF65-F5344CB8AC3E}">
        <p14:creationId xmlns:p14="http://schemas.microsoft.com/office/powerpoint/2010/main" val="25247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8915-D096-4F14-B3A9-BBEBA10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72" y="304800"/>
            <a:ext cx="10302207" cy="2340634"/>
          </a:xfrm>
        </p:spPr>
        <p:txBody>
          <a:bodyPr>
            <a:normAutofit/>
          </a:bodyPr>
          <a:lstStyle/>
          <a:p>
            <a:r>
              <a:rPr lang="en-US"/>
              <a:t>What is your level of expertise with the use of passive data for travel behavior applications?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FF2013-0D7E-442A-B846-BE1C8A43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808795"/>
              </p:ext>
            </p:extLst>
          </p:nvPr>
        </p:nvGraphicFramePr>
        <p:xfrm>
          <a:off x="1077172" y="3526766"/>
          <a:ext cx="9055840" cy="249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1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&amp; Panel 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08426-1E03-4CD3-A22C-8DB1A0FD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A4EF-1ECA-4ED6-B585-8A6F72AA24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773" y="257172"/>
            <a:ext cx="9144001" cy="1038228"/>
          </a:xfrm>
        </p:spPr>
        <p:txBody>
          <a:bodyPr/>
          <a:lstStyle/>
          <a:p>
            <a:r>
              <a:rPr lang="en-US" dirty="0"/>
              <a:t>Presentations and Panel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295400"/>
            <a:ext cx="10512862" cy="5381628"/>
          </a:xfrm>
        </p:spPr>
        <p:txBody>
          <a:bodyPr>
            <a:normAutofit/>
          </a:bodyPr>
          <a:lstStyle/>
          <a:p>
            <a:r>
              <a:rPr lang="en-US" sz="2800" dirty="0"/>
              <a:t>Setting the Stage </a:t>
            </a:r>
          </a:p>
          <a:p>
            <a:pPr marL="0" indent="0">
              <a:buNone/>
            </a:pPr>
            <a:r>
              <a:rPr lang="en-US" dirty="0"/>
              <a:t>Next Generation National Household Travel Survey</a:t>
            </a:r>
          </a:p>
          <a:p>
            <a:pPr marL="231775" lvl="1" indent="0">
              <a:buNone/>
            </a:pPr>
            <a:r>
              <a:rPr lang="en-US" sz="2400" dirty="0"/>
              <a:t>	Daniel Jenkins, PE, FHWA</a:t>
            </a:r>
          </a:p>
          <a:p>
            <a:pPr marL="0" indent="0">
              <a:buNone/>
            </a:pPr>
            <a:r>
              <a:rPr lang="en-US" dirty="0"/>
              <a:t>Data Analytics and Modeling Methods for Tracking and Predicting Origin-Destination Travel Trends based on Mobile Device Data</a:t>
            </a:r>
          </a:p>
          <a:p>
            <a:pPr marL="231775" lvl="1" indent="0">
              <a:buNone/>
            </a:pPr>
            <a:r>
              <a:rPr lang="en-US" sz="2400" dirty="0"/>
              <a:t>	Patrick Zhang, FHWA and Sepehr Ghader, University of Maryland</a:t>
            </a:r>
          </a:p>
          <a:p>
            <a:r>
              <a:rPr lang="en-US" dirty="0"/>
              <a:t>Panel Response</a:t>
            </a:r>
          </a:p>
          <a:p>
            <a:pPr marL="0" indent="0">
              <a:buNone/>
            </a:pPr>
            <a:r>
              <a:rPr lang="en-US" dirty="0"/>
              <a:t>	Becky Knudson, Oregon DOT:  Deep Thoughts on NextGen NHTS</a:t>
            </a:r>
          </a:p>
          <a:p>
            <a:pPr marL="0" indent="0">
              <a:buNone/>
            </a:pPr>
            <a:r>
              <a:rPr lang="en-US" dirty="0"/>
              <a:t>	Josie Kressner, Transport Foundry:  A Viewpoint on Integrating Survey and 	Passive Data from NextGen NHTS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A4EF-1ECA-4ED6-B585-8A6F72AA24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and Data Priorities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08426-1E03-4CD3-A22C-8DB1A0FD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A4EF-1ECA-4ED6-B585-8A6F72AA24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Reports and 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08426-1E03-4CD3-A22C-8DB1A0FD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A4EF-1ECA-4ED6-B585-8A6F72AA24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224</TotalTime>
  <Words>117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PowerPoint Presentation</vt:lpstr>
      <vt:lpstr>Workshop Overview </vt:lpstr>
      <vt:lpstr>What is your affiliation?</vt:lpstr>
      <vt:lpstr>What is your level of expertise with the use of passive data for travel behavior applications?</vt:lpstr>
      <vt:lpstr>Presentations &amp; Panel Response</vt:lpstr>
      <vt:lpstr>Presentations and Panel Response</vt:lpstr>
      <vt:lpstr>Gap Analysis and Data Priorities</vt:lpstr>
      <vt:lpstr>Group Reports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Stacey Bricka</dc:creator>
  <cp:lastModifiedBy>Stacey Bricka</cp:lastModifiedBy>
  <cp:revision>25</cp:revision>
  <dcterms:created xsi:type="dcterms:W3CDTF">2017-11-14T21:59:42Z</dcterms:created>
  <dcterms:modified xsi:type="dcterms:W3CDTF">2019-05-30T20:26:17Z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